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144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B194D-D745-4B0B-A8DA-0232A07CC52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70113" y="1243013"/>
            <a:ext cx="251777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85A19-30DB-4AEA-9354-72AA5A0E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2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8C9F-0A34-41C0-8DA3-E2D61FD5593F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10D1-E45E-42DB-9D8B-8CB595584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1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8C9F-0A34-41C0-8DA3-E2D61FD5593F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10D1-E45E-42DB-9D8B-8CB595584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0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8C9F-0A34-41C0-8DA3-E2D61FD5593F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10D1-E45E-42DB-9D8B-8CB595584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8C9F-0A34-41C0-8DA3-E2D61FD5593F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10D1-E45E-42DB-9D8B-8CB595584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9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8C9F-0A34-41C0-8DA3-E2D61FD5593F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10D1-E45E-42DB-9D8B-8CB595584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5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8C9F-0A34-41C0-8DA3-E2D61FD5593F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10D1-E45E-42DB-9D8B-8CB595584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4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8C9F-0A34-41C0-8DA3-E2D61FD5593F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10D1-E45E-42DB-9D8B-8CB595584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8C9F-0A34-41C0-8DA3-E2D61FD5593F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10D1-E45E-42DB-9D8B-8CB595584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1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8C9F-0A34-41C0-8DA3-E2D61FD5593F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10D1-E45E-42DB-9D8B-8CB595584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8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8C9F-0A34-41C0-8DA3-E2D61FD5593F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10D1-E45E-42DB-9D8B-8CB595584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4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8C9F-0A34-41C0-8DA3-E2D61FD5593F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10D1-E45E-42DB-9D8B-8CB595584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6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8C9F-0A34-41C0-8DA3-E2D61FD5593F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10D1-E45E-42DB-9D8B-8CB595584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4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08843"/>
            <a:ext cx="6858000" cy="1146920"/>
          </a:xfrm>
        </p:spPr>
        <p:txBody>
          <a:bodyPr>
            <a:normAutofit fontScale="90000"/>
          </a:bodyPr>
          <a:lstStyle/>
          <a:p>
            <a:r>
              <a:rPr lang="ru-RU" sz="2700" b="1" i="1" dirty="0">
                <a:latin typeface="Bahnschrift" panose="020B0502040204020203" pitchFamily="34" charset="0"/>
                <a:cs typeface="Arial" panose="020B0604020202020204" pitchFamily="34" charset="0"/>
              </a:rPr>
              <a:t>Е</a:t>
            </a:r>
            <a:r>
              <a:rPr lang="ru-RU" sz="2700" b="1" i="1" dirty="0" smtClean="0">
                <a:latin typeface="Bahnschrift" panose="020B0502040204020203" pitchFamily="34" charset="0"/>
                <a:cs typeface="Arial" panose="020B0604020202020204" pitchFamily="34" charset="0"/>
              </a:rPr>
              <a:t>диновременная выплата </a:t>
            </a:r>
            <a:br>
              <a:rPr lang="ru-RU" sz="2700" b="1" i="1" dirty="0" smtClean="0"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ru-RU" sz="2700" b="1" i="1" dirty="0" smtClean="0">
                <a:latin typeface="Bahnschrift" panose="020B0502040204020203" pitchFamily="34" charset="0"/>
                <a:cs typeface="Arial" panose="020B0604020202020204" pitchFamily="34" charset="0"/>
              </a:rPr>
              <a:t>от Министерства обороны РФ</a:t>
            </a:r>
            <a:br>
              <a:rPr lang="ru-RU" sz="2700" b="1" i="1" dirty="0" smtClean="0"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ru-RU" sz="3100" b="1" i="1" dirty="0" smtClean="0">
                <a:latin typeface="Bahnschrift" panose="020B0502040204020203" pitchFamily="34" charset="0"/>
                <a:cs typeface="Arial" panose="020B0604020202020204" pitchFamily="34" charset="0"/>
              </a:rPr>
              <a:t>         </a:t>
            </a:r>
            <a:r>
              <a:rPr lang="ru-RU" sz="31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400 000 рублей</a:t>
            </a:r>
            <a:endParaRPr lang="ru-RU" sz="31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00" y="6093779"/>
            <a:ext cx="6348524" cy="317940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900" b="1" dirty="0" smtClean="0">
                <a:latin typeface="Bahnschrift" panose="020B0502040204020203" pitchFamily="34" charset="0"/>
              </a:rPr>
              <a:t> Итоговая выплата при заключении  контракта за первый месяц службы       </a:t>
            </a:r>
            <a:r>
              <a:rPr lang="ru-RU" sz="123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от 1 </a:t>
            </a:r>
            <a:r>
              <a:rPr lang="ru-RU" sz="123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515 </a:t>
            </a:r>
            <a:r>
              <a:rPr lang="ru-RU" sz="123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000 рублей</a:t>
            </a:r>
          </a:p>
          <a:p>
            <a:endParaRPr lang="ru-RU" sz="4000" b="1" i="1" dirty="0" smtClean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600" b="1" i="1" dirty="0" smtClean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70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     </a:t>
            </a:r>
            <a:endParaRPr lang="ru-RU" sz="70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167" y="2345771"/>
            <a:ext cx="67975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Bahnschrift" panose="020B0502040204020203" pitchFamily="34" charset="0"/>
              </a:rPr>
              <a:t>Е</a:t>
            </a:r>
            <a:r>
              <a:rPr lang="ru-RU" sz="2400" b="1" i="1" dirty="0" smtClean="0">
                <a:latin typeface="Bahnschrift" panose="020B0502040204020203" pitchFamily="34" charset="0"/>
              </a:rPr>
              <a:t>диновременная выплата </a:t>
            </a:r>
          </a:p>
          <a:p>
            <a:pPr algn="ctr"/>
            <a:r>
              <a:rPr lang="ru-RU" sz="2400" b="1" i="1" dirty="0" smtClean="0">
                <a:latin typeface="Bahnschrift" panose="020B0502040204020203" pitchFamily="34" charset="0"/>
              </a:rPr>
              <a:t>от Республики Башкортостан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       </a:t>
            </a:r>
            <a:r>
              <a:rPr lang="ru-RU" sz="28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505 000 рублей</a:t>
            </a:r>
            <a:endParaRPr lang="ru-RU" sz="28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743" y="3524241"/>
            <a:ext cx="6695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Bahnschrift" panose="020B0502040204020203" pitchFamily="34" charset="0"/>
                <a:cs typeface="Arial" panose="020B0604020202020204" pitchFamily="34" charset="0"/>
              </a:rPr>
              <a:t>Е</a:t>
            </a:r>
            <a:r>
              <a:rPr lang="ru-RU" sz="2400" b="1" i="1" dirty="0" smtClean="0">
                <a:latin typeface="Bahnschrift" panose="020B0502040204020203" pitchFamily="34" charset="0"/>
                <a:cs typeface="Arial" panose="020B0604020202020204" pitchFamily="34" charset="0"/>
              </a:rPr>
              <a:t>диновременная </a:t>
            </a:r>
            <a:r>
              <a:rPr lang="ru-RU" sz="2400" b="1" i="1" dirty="0">
                <a:latin typeface="Bahnschrift" panose="020B0502040204020203" pitchFamily="34" charset="0"/>
                <a:cs typeface="Arial" panose="020B0604020202020204" pitchFamily="34" charset="0"/>
              </a:rPr>
              <a:t>выплата от </a:t>
            </a:r>
            <a:endParaRPr lang="ru-RU" sz="2400" b="1" i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 smtClean="0">
                <a:latin typeface="Bahnschrift" panose="020B0502040204020203" pitchFamily="34" charset="0"/>
                <a:cs typeface="Arial" panose="020B0604020202020204" pitchFamily="34" charset="0"/>
              </a:rPr>
              <a:t>Администрации городского округа город Уфа</a:t>
            </a:r>
            <a:r>
              <a:rPr lang="ru-RU" sz="2400" b="1" i="1" dirty="0">
                <a:latin typeface="Bahnschrift" panose="020B0502040204020203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Bahnschrift" panose="020B0502040204020203" pitchFamily="34" charset="0"/>
                <a:cs typeface="Arial" panose="020B0604020202020204" pitchFamily="34" charset="0"/>
              </a:rPr>
              <a:t>           </a:t>
            </a:r>
            <a:r>
              <a:rPr lang="ru-RU" sz="28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40</a:t>
            </a:r>
            <a:r>
              <a:rPr lang="ru-RU" sz="28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0 </a:t>
            </a:r>
            <a:r>
              <a:rPr lang="ru-RU" sz="28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000 </a:t>
            </a:r>
            <a:r>
              <a:rPr lang="ru-RU" sz="2800" b="1" i="1" dirty="0">
                <a:solidFill>
                  <a:srgbClr val="FF0000"/>
                </a:solidFill>
                <a:latin typeface="Bahnschrift" panose="020B0502040204020203" pitchFamily="34" charset="0"/>
              </a:rPr>
              <a:t>рублей</a:t>
            </a:r>
            <a:endParaRPr lang="ru-RU" sz="28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326" y="5113750"/>
            <a:ext cx="62165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Bahnschrift" panose="020B0502040204020203" pitchFamily="34" charset="0"/>
              </a:rPr>
              <a:t>Е</a:t>
            </a:r>
            <a:r>
              <a:rPr lang="ru-RU" sz="2400" b="1" i="1" dirty="0" smtClean="0">
                <a:latin typeface="Bahnschrift" panose="020B0502040204020203" pitchFamily="34" charset="0"/>
              </a:rPr>
              <a:t>жемесячная выплата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 от 210 000 рублей</a:t>
            </a:r>
            <a:endParaRPr lang="ru-RU" sz="28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917" y="8088680"/>
            <a:ext cx="505630" cy="604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9547" y="7421669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b="1" i="1" dirty="0" smtClean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8-937-497-45-02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8-987-480-85-74</a:t>
            </a:r>
            <a:endParaRPr lang="ru-RU" sz="32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endParaRPr lang="ru-RU" sz="2800" dirty="0">
              <a:latin typeface="Bahnschrif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6" y="1878"/>
            <a:ext cx="6746364" cy="106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44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Тема Office</vt:lpstr>
      <vt:lpstr>Единовременная выплата  от Министерства обороны РФ          400 000 рублей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Зайнеева Арина Рамилевна</cp:lastModifiedBy>
  <cp:revision>20</cp:revision>
  <cp:lastPrinted>2024-08-01T03:55:31Z</cp:lastPrinted>
  <dcterms:created xsi:type="dcterms:W3CDTF">2024-05-11T16:55:56Z</dcterms:created>
  <dcterms:modified xsi:type="dcterms:W3CDTF">2024-10-16T04:01:55Z</dcterms:modified>
</cp:coreProperties>
</file>